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4"/>
  </p:notes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embeddedFontLst>
    <p:embeddedFont>
      <p:font typeface="Questrial" panose="020B0604020202020204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BA RUIZ GOMEZ" userId="4a3712cb-c228-44c9-ad1d-e4edadd81a4f" providerId="ADAL" clId="{F4DB7E3F-FB33-41D5-8B1D-B5C1972FA89A}"/>
    <pc:docChg chg="custSel addSld modSld">
      <pc:chgData name="ALBA RUIZ GOMEZ" userId="4a3712cb-c228-44c9-ad1d-e4edadd81a4f" providerId="ADAL" clId="{F4DB7E3F-FB33-41D5-8B1D-B5C1972FA89A}" dt="2018-04-30T10:56:43.491" v="184" actId="20577"/>
      <pc:docMkLst>
        <pc:docMk/>
      </pc:docMkLst>
      <pc:sldChg chg="modSp">
        <pc:chgData name="ALBA RUIZ GOMEZ" userId="4a3712cb-c228-44c9-ad1d-e4edadd81a4f" providerId="ADAL" clId="{F4DB7E3F-FB33-41D5-8B1D-B5C1972FA89A}" dt="2018-04-30T10:36:30.347" v="8" actId="121"/>
        <pc:sldMkLst>
          <pc:docMk/>
          <pc:sldMk cId="0" sldId="256"/>
        </pc:sldMkLst>
        <pc:spChg chg="mod">
          <ac:chgData name="ALBA RUIZ GOMEZ" userId="4a3712cb-c228-44c9-ad1d-e4edadd81a4f" providerId="ADAL" clId="{F4DB7E3F-FB33-41D5-8B1D-B5C1972FA89A}" dt="2018-04-30T10:36:30.347" v="8" actId="121"/>
          <ac:spMkLst>
            <pc:docMk/>
            <pc:sldMk cId="0" sldId="256"/>
            <ac:spMk id="235" creationId="{00000000-0000-0000-0000-000000000000}"/>
          </ac:spMkLst>
        </pc:spChg>
        <pc:spChg chg="mod">
          <ac:chgData name="ALBA RUIZ GOMEZ" userId="4a3712cb-c228-44c9-ad1d-e4edadd81a4f" providerId="ADAL" clId="{F4DB7E3F-FB33-41D5-8B1D-B5C1972FA89A}" dt="2018-04-30T10:36:21.843" v="6" actId="207"/>
          <ac:spMkLst>
            <pc:docMk/>
            <pc:sldMk cId="0" sldId="256"/>
            <ac:spMk id="236" creationId="{00000000-0000-0000-0000-000000000000}"/>
          </ac:spMkLst>
        </pc:spChg>
      </pc:sldChg>
      <pc:sldChg chg="modSp">
        <pc:chgData name="ALBA RUIZ GOMEZ" userId="4a3712cb-c228-44c9-ad1d-e4edadd81a4f" providerId="ADAL" clId="{F4DB7E3F-FB33-41D5-8B1D-B5C1972FA89A}" dt="2018-04-30T10:56:43.491" v="184" actId="20577"/>
        <pc:sldMkLst>
          <pc:docMk/>
          <pc:sldMk cId="0" sldId="257"/>
        </pc:sldMkLst>
        <pc:spChg chg="mod">
          <ac:chgData name="ALBA RUIZ GOMEZ" userId="4a3712cb-c228-44c9-ad1d-e4edadd81a4f" providerId="ADAL" clId="{F4DB7E3F-FB33-41D5-8B1D-B5C1972FA89A}" dt="2018-04-30T10:56:43.491" v="184" actId="20577"/>
          <ac:spMkLst>
            <pc:docMk/>
            <pc:sldMk cId="0" sldId="257"/>
            <ac:spMk id="242" creationId="{00000000-0000-0000-0000-000000000000}"/>
          </ac:spMkLst>
        </pc:spChg>
      </pc:sldChg>
      <pc:sldChg chg="addSp delSp modSp">
        <pc:chgData name="ALBA RUIZ GOMEZ" userId="4a3712cb-c228-44c9-ad1d-e4edadd81a4f" providerId="ADAL" clId="{F4DB7E3F-FB33-41D5-8B1D-B5C1972FA89A}" dt="2018-04-30T10:41:28.649" v="63" actId="1076"/>
        <pc:sldMkLst>
          <pc:docMk/>
          <pc:sldMk cId="0" sldId="260"/>
        </pc:sldMkLst>
        <pc:spChg chg="del">
          <ac:chgData name="ALBA RUIZ GOMEZ" userId="4a3712cb-c228-44c9-ad1d-e4edadd81a4f" providerId="ADAL" clId="{F4DB7E3F-FB33-41D5-8B1D-B5C1972FA89A}" dt="2018-04-30T10:41:24.122" v="61" actId="478"/>
          <ac:spMkLst>
            <pc:docMk/>
            <pc:sldMk cId="0" sldId="260"/>
            <ac:spMk id="263" creationId="{00000000-0000-0000-0000-000000000000}"/>
          </ac:spMkLst>
        </pc:spChg>
        <pc:picChg chg="add mod">
          <ac:chgData name="ALBA RUIZ GOMEZ" userId="4a3712cb-c228-44c9-ad1d-e4edadd81a4f" providerId="ADAL" clId="{F4DB7E3F-FB33-41D5-8B1D-B5C1972FA89A}" dt="2018-04-30T10:41:28.649" v="63" actId="1076"/>
          <ac:picMkLst>
            <pc:docMk/>
            <pc:sldMk cId="0" sldId="260"/>
            <ac:picMk id="2" creationId="{AEAAC8B0-DD75-4A85-AD78-2C8268560701}"/>
          </ac:picMkLst>
        </pc:picChg>
      </pc:sldChg>
      <pc:sldChg chg="addSp modSp">
        <pc:chgData name="ALBA RUIZ GOMEZ" userId="4a3712cb-c228-44c9-ad1d-e4edadd81a4f" providerId="ADAL" clId="{F4DB7E3F-FB33-41D5-8B1D-B5C1972FA89A}" dt="2018-04-30T10:42:17.048" v="71" actId="1076"/>
        <pc:sldMkLst>
          <pc:docMk/>
          <pc:sldMk cId="0" sldId="262"/>
        </pc:sldMkLst>
        <pc:spChg chg="mod">
          <ac:chgData name="ALBA RUIZ GOMEZ" userId="4a3712cb-c228-44c9-ad1d-e4edadd81a4f" providerId="ADAL" clId="{F4DB7E3F-FB33-41D5-8B1D-B5C1972FA89A}" dt="2018-04-30T10:42:17.048" v="71" actId="1076"/>
          <ac:spMkLst>
            <pc:docMk/>
            <pc:sldMk cId="0" sldId="262"/>
            <ac:spMk id="276" creationId="{00000000-0000-0000-0000-000000000000}"/>
          </ac:spMkLst>
        </pc:spChg>
        <pc:picChg chg="add mod">
          <ac:chgData name="ALBA RUIZ GOMEZ" userId="4a3712cb-c228-44c9-ad1d-e4edadd81a4f" providerId="ADAL" clId="{F4DB7E3F-FB33-41D5-8B1D-B5C1972FA89A}" dt="2018-04-30T10:42:12.976" v="70" actId="1076"/>
          <ac:picMkLst>
            <pc:docMk/>
            <pc:sldMk cId="0" sldId="262"/>
            <ac:picMk id="2" creationId="{C726A562-B871-46EC-AB7F-55DE476E8B94}"/>
          </ac:picMkLst>
        </pc:picChg>
        <pc:picChg chg="mod">
          <ac:chgData name="ALBA RUIZ GOMEZ" userId="4a3712cb-c228-44c9-ad1d-e4edadd81a4f" providerId="ADAL" clId="{F4DB7E3F-FB33-41D5-8B1D-B5C1972FA89A}" dt="2018-04-30T10:41:45.071" v="66" actId="1076"/>
          <ac:picMkLst>
            <pc:docMk/>
            <pc:sldMk cId="0" sldId="262"/>
            <ac:picMk id="277" creationId="{00000000-0000-0000-0000-000000000000}"/>
          </ac:picMkLst>
        </pc:picChg>
      </pc:sldChg>
      <pc:sldChg chg="addSp modSp modTransition modAnim">
        <pc:chgData name="ALBA RUIZ GOMEZ" userId="4a3712cb-c228-44c9-ad1d-e4edadd81a4f" providerId="ADAL" clId="{F4DB7E3F-FB33-41D5-8B1D-B5C1972FA89A}" dt="2018-04-30T10:48:12.156" v="103" actId="1076"/>
        <pc:sldMkLst>
          <pc:docMk/>
          <pc:sldMk cId="0" sldId="264"/>
        </pc:sldMkLst>
        <pc:spChg chg="add">
          <ac:chgData name="ALBA RUIZ GOMEZ" userId="4a3712cb-c228-44c9-ad1d-e4edadd81a4f" providerId="ADAL" clId="{F4DB7E3F-FB33-41D5-8B1D-B5C1972FA89A}" dt="2018-04-30T10:45:10.760" v="75" actId="1076"/>
          <ac:spMkLst>
            <pc:docMk/>
            <pc:sldMk cId="0" sldId="264"/>
            <ac:spMk id="5" creationId="{11D73073-95DF-4F72-ADDD-267CC2D025D9}"/>
          </ac:spMkLst>
        </pc:spChg>
        <pc:picChg chg="add mod">
          <ac:chgData name="ALBA RUIZ GOMEZ" userId="4a3712cb-c228-44c9-ad1d-e4edadd81a4f" providerId="ADAL" clId="{F4DB7E3F-FB33-41D5-8B1D-B5C1972FA89A}" dt="2018-04-30T10:46:12.807" v="84" actId="1076"/>
          <ac:picMkLst>
            <pc:docMk/>
            <pc:sldMk cId="0" sldId="264"/>
            <ac:picMk id="2" creationId="{40E368CE-2E5F-4FDF-B0A9-25BFD58DF38A}"/>
          </ac:picMkLst>
        </pc:picChg>
        <pc:picChg chg="add mod">
          <ac:chgData name="ALBA RUIZ GOMEZ" userId="4a3712cb-c228-44c9-ad1d-e4edadd81a4f" providerId="ADAL" clId="{F4DB7E3F-FB33-41D5-8B1D-B5C1972FA89A}" dt="2018-04-30T10:48:09.182" v="102" actId="1076"/>
          <ac:picMkLst>
            <pc:docMk/>
            <pc:sldMk cId="0" sldId="264"/>
            <ac:picMk id="3" creationId="{4E0E4F1F-1D0E-466F-A533-9B1D7F6AF810}"/>
          </ac:picMkLst>
        </pc:picChg>
        <pc:picChg chg="add mod">
          <ac:chgData name="ALBA RUIZ GOMEZ" userId="4a3712cb-c228-44c9-ad1d-e4edadd81a4f" providerId="ADAL" clId="{F4DB7E3F-FB33-41D5-8B1D-B5C1972FA89A}" dt="2018-04-30T10:48:12.156" v="103" actId="1076"/>
          <ac:picMkLst>
            <pc:docMk/>
            <pc:sldMk cId="0" sldId="264"/>
            <ac:picMk id="4" creationId="{0331F353-F0F5-4134-95CC-7C368C93B3EF}"/>
          </ac:picMkLst>
        </pc:picChg>
        <pc:picChg chg="mod">
          <ac:chgData name="ALBA RUIZ GOMEZ" userId="4a3712cb-c228-44c9-ad1d-e4edadd81a4f" providerId="ADAL" clId="{F4DB7E3F-FB33-41D5-8B1D-B5C1972FA89A}" dt="2018-04-30T10:47:25.714" v="88" actId="1076"/>
          <ac:picMkLst>
            <pc:docMk/>
            <pc:sldMk cId="0" sldId="264"/>
            <ac:picMk id="289" creationId="{00000000-0000-0000-0000-000000000000}"/>
          </ac:picMkLst>
        </pc:picChg>
        <pc:picChg chg="mod">
          <ac:chgData name="ALBA RUIZ GOMEZ" userId="4a3712cb-c228-44c9-ad1d-e4edadd81a4f" providerId="ADAL" clId="{F4DB7E3F-FB33-41D5-8B1D-B5C1972FA89A}" dt="2018-04-30T10:47:23.531" v="87" actId="1076"/>
          <ac:picMkLst>
            <pc:docMk/>
            <pc:sldMk cId="0" sldId="264"/>
            <ac:picMk id="290" creationId="{00000000-0000-0000-0000-000000000000}"/>
          </ac:picMkLst>
        </pc:picChg>
      </pc:sldChg>
      <pc:sldChg chg="delSp modSp">
        <pc:chgData name="ALBA RUIZ GOMEZ" userId="4a3712cb-c228-44c9-ad1d-e4edadd81a4f" providerId="ADAL" clId="{F4DB7E3F-FB33-41D5-8B1D-B5C1972FA89A}" dt="2018-04-30T10:52:24.443" v="166" actId="20577"/>
        <pc:sldMkLst>
          <pc:docMk/>
          <pc:sldMk cId="0" sldId="266"/>
        </pc:sldMkLst>
        <pc:spChg chg="mod">
          <ac:chgData name="ALBA RUIZ GOMEZ" userId="4a3712cb-c228-44c9-ad1d-e4edadd81a4f" providerId="ADAL" clId="{F4DB7E3F-FB33-41D5-8B1D-B5C1972FA89A}" dt="2018-04-30T10:52:24.443" v="166" actId="20577"/>
          <ac:spMkLst>
            <pc:docMk/>
            <pc:sldMk cId="0" sldId="266"/>
            <ac:spMk id="305" creationId="{00000000-0000-0000-0000-000000000000}"/>
          </ac:spMkLst>
        </pc:spChg>
        <pc:picChg chg="del">
          <ac:chgData name="ALBA RUIZ GOMEZ" userId="4a3712cb-c228-44c9-ad1d-e4edadd81a4f" providerId="ADAL" clId="{F4DB7E3F-FB33-41D5-8B1D-B5C1972FA89A}" dt="2018-04-30T10:39:58.573" v="48" actId="20577"/>
          <ac:picMkLst>
            <pc:docMk/>
            <pc:sldMk cId="0" sldId="266"/>
            <ac:picMk id="306" creationId="{00000000-0000-0000-0000-000000000000}"/>
          </ac:picMkLst>
        </pc:picChg>
      </pc:sldChg>
      <pc:sldChg chg="addSp modSp add">
        <pc:chgData name="ALBA RUIZ GOMEZ" userId="4a3712cb-c228-44c9-ad1d-e4edadd81a4f" providerId="ADAL" clId="{F4DB7E3F-FB33-41D5-8B1D-B5C1972FA89A}" dt="2018-04-30T10:40:43.095" v="60" actId="1076"/>
        <pc:sldMkLst>
          <pc:docMk/>
          <pc:sldMk cId="4045666666" sldId="267"/>
        </pc:sldMkLst>
        <pc:spChg chg="mod">
          <ac:chgData name="ALBA RUIZ GOMEZ" userId="4a3712cb-c228-44c9-ad1d-e4edadd81a4f" providerId="ADAL" clId="{F4DB7E3F-FB33-41D5-8B1D-B5C1972FA89A}" dt="2018-04-30T10:38:06.792" v="24" actId="790"/>
          <ac:spMkLst>
            <pc:docMk/>
            <pc:sldMk cId="4045666666" sldId="267"/>
            <ac:spMk id="2" creationId="{70D41279-B61E-4239-91AC-A90A83B0DDF7}"/>
          </ac:spMkLst>
        </pc:spChg>
        <pc:spChg chg="mod">
          <ac:chgData name="ALBA RUIZ GOMEZ" userId="4a3712cb-c228-44c9-ad1d-e4edadd81a4f" providerId="ADAL" clId="{F4DB7E3F-FB33-41D5-8B1D-B5C1972FA89A}" dt="2018-04-30T10:40:43.095" v="60" actId="1076"/>
          <ac:spMkLst>
            <pc:docMk/>
            <pc:sldMk cId="4045666666" sldId="267"/>
            <ac:spMk id="3" creationId="{89EF85C8-7404-4D77-8634-91037C0BBD23}"/>
          </ac:spMkLst>
        </pc:spChg>
        <pc:picChg chg="add mod">
          <ac:chgData name="ALBA RUIZ GOMEZ" userId="4a3712cb-c228-44c9-ad1d-e4edadd81a4f" providerId="ADAL" clId="{F4DB7E3F-FB33-41D5-8B1D-B5C1972FA89A}" dt="2018-04-30T10:40:08.717" v="50" actId="1076"/>
          <ac:picMkLst>
            <pc:docMk/>
            <pc:sldMk cId="4045666666" sldId="267"/>
            <ac:picMk id="4" creationId="{8A2ED0B9-4C9E-4B9D-BD48-C6FF6BE6628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Shape 2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a de título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Shape 53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Shape 54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Shape 55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0" b="0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Shape 61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0" b="0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Shape 62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0" b="0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Shape 64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0" b="0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Shape 65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0" b="0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Shape 68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0" b="0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0" b="0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Shape 70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0" b="0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Shape 73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0" b="0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0" b="0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Shape 76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0" b="0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Shape 78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0" b="0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Shape 80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0" b="0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Shape 82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0" b="0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Shape 86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0" b="0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Shape 87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0" b="0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0" b="0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Shape 89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0" b="0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Shape 90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0" b="0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0" b="0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Shape 92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0" b="0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0" b="0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Shape 94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0" b="0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0" b="0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Shape 97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0" b="0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Shape 99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0" b="0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Shape 102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0" b="0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Shape 103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0" b="0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Shape 106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0" b="0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0" b="0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Shape 108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0" b="0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Shape 109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estrial"/>
              <a:buNone/>
              <a:defRPr sz="4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panorámica con descripción">
  <p:cSld name="Imagen panorámica con descripción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9" name="Shape 16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0" name="Shape 17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escripción">
  <p:cSld name="Título y descripció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5" name="Shape 17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6" name="Shape 17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7" name="Shape 17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 con descripción">
  <p:cSld name="Cita con descripción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1" name="Shape 181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2" name="Shape 18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3" name="Shape 18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4" name="Shape 18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85" name="Shape 185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lang="es-ES" sz="8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  <a:endParaRPr/>
          </a:p>
        </p:txBody>
      </p:sp>
      <p:sp>
        <p:nvSpPr>
          <p:cNvPr id="186" name="Shape 186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lang="es-ES" sz="8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rjeta de nombre">
  <p:cSld name="Tarjeta de nombre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0" name="Shape 19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1" name="Shape 19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3">
  <p:cSld name="Columna 3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6" name="Shape 196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7" name="Shape 197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8" name="Shape 198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9" name="Shape 199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0" name="Shape 200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1" name="Shape 20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2" name="Shape 20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de imagen 3">
  <p:cSld name="Columna de imagen 3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7" name="Shape 207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8" name="Shape 208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0" name="Shape 210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1" name="Shape 211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2" name="Shape 212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4" name="Shape 214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6" name="Shape 21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7" name="Shape 21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1" name="Shape 22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2" name="Shape 22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3" name="Shape 22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7" name="Shape 22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8" name="Shape 22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4" name="Shape 154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5" name="Shape 15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7" name="Shape 15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0" name="Shape 160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2" name="Shape 16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Shape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Shape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Shape 9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Shape 10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Shape 1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Shape 12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0" b="0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Shape 1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Shape 14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0" b="0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Shape 15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0" b="0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Shape 16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Shape 18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0" b="0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Shape 19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0" b="0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Shape 20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1" name="Shape 2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0" b="0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Shape 22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0" b="0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Shape 2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0" b="0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Shape 24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0" b="0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0" b="0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Shape 27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0" b="0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Shape 29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Shape 30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0" b="0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Shape 3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0" b="0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Shape 32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Shape 3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0" b="0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Shape 35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0" b="0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Shape 36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Shape 37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0" b="0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Shape 38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0" b="0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0" b="0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Shape 4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0" b="0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Shape 42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0" b="0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Shape 4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Shape 44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0" b="0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Shape 45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0" b="0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Shape 46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estrial"/>
              <a:buNone/>
            </a:pPr>
            <a:r>
              <a:rPr lang="es-ES" sz="4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BINARY TO BCD CONVERTER WITH N BITS</a:t>
            </a:r>
            <a:endParaRPr/>
          </a:p>
        </p:txBody>
      </p:sp>
      <p:sp>
        <p:nvSpPr>
          <p:cNvPr id="235" name="Shape 235"/>
          <p:cNvSpPr txBox="1">
            <a:spLocks noGrp="1"/>
          </p:cNvSpPr>
          <p:nvPr>
            <p:ph type="subTitle" idx="1"/>
          </p:nvPr>
        </p:nvSpPr>
        <p:spPr>
          <a:xfrm>
            <a:off x="3437959" y="5192141"/>
            <a:ext cx="7124100" cy="8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</a:pPr>
            <a:r>
              <a:rPr lang="es-ES" sz="2000" b="0" i="0" u="none" strike="noStrike" cap="none" dirty="0">
                <a:solidFill>
                  <a:schemeClr val="bg1"/>
                </a:solidFill>
                <a:latin typeface="Questrial"/>
                <a:ea typeface="Questrial"/>
                <a:cs typeface="Questrial"/>
                <a:sym typeface="Questrial"/>
              </a:rPr>
              <a:t>ALBA RUIZ GÓMEZ AND  NORMA SCHULZE GIMÉNEZ</a:t>
            </a:r>
            <a:endParaRPr sz="2000" b="0" i="0" u="none" strike="noStrike" cap="none" dirty="0">
              <a:solidFill>
                <a:schemeClr val="bg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6" name="Shape 236"/>
          <p:cNvSpPr txBox="1">
            <a:spLocks noGrp="1"/>
          </p:cNvSpPr>
          <p:nvPr>
            <p:ph type="sldNum" idx="12"/>
          </p:nvPr>
        </p:nvSpPr>
        <p:spPr>
          <a:xfrm>
            <a:off x="4684541" y="3247941"/>
            <a:ext cx="6281897" cy="16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400" b="0" i="0" u="none" strike="noStrike" cap="none" dirty="0">
                <a:solidFill>
                  <a:schemeClr val="tx2">
                    <a:lumMod val="40000"/>
                    <a:lumOff val="60000"/>
                  </a:schemeClr>
                </a:solidFill>
                <a:latin typeface="Questrial"/>
                <a:ea typeface="Questrial"/>
                <a:cs typeface="Questrial"/>
                <a:sym typeface="Questrial"/>
              </a:rPr>
              <a:t>CICT</a:t>
            </a:r>
            <a:r>
              <a:rPr lang="es-E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s-ES" sz="4400" b="0" i="0" u="none" strike="noStrike" cap="none" dirty="0">
                <a:solidFill>
                  <a:schemeClr val="tx2">
                    <a:lumMod val="40000"/>
                    <a:lumOff val="60000"/>
                  </a:schemeClr>
                </a:solidFill>
                <a:sym typeface="Questrial"/>
              </a:rPr>
              <a:t>Project</a:t>
            </a:r>
            <a:endParaRPr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Shape 2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625" y="2865087"/>
            <a:ext cx="5060076" cy="362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Shape 2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4625" y="2830762"/>
            <a:ext cx="5162550" cy="3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40E368CE-2E5F-4FDF-B0A9-25BFD58DF3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0517" y="1823805"/>
            <a:ext cx="3770799" cy="4702657"/>
          </a:xfrm>
          <a:prstGeom prst="rect">
            <a:avLst/>
          </a:prstGeom>
        </p:spPr>
      </p:pic>
      <p:sp>
        <p:nvSpPr>
          <p:cNvPr id="5" name="Shape 282">
            <a:extLst>
              <a:ext uri="{FF2B5EF4-FFF2-40B4-BE49-F238E27FC236}">
                <a16:creationId xmlns:a16="http://schemas.microsoft.com/office/drawing/2014/main" id="{11D73073-95DF-4F72-ADDD-267CC2D025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Implementation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E0E4F1F-1D0E-466F-A533-9B1D7F6AF8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0420" y="1386906"/>
            <a:ext cx="2647239" cy="140953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331F353-F0F5-4134-95CC-7C368C93B3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24663" y="1913702"/>
            <a:ext cx="3151164" cy="4013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659213" y="334843"/>
            <a:ext cx="9906000" cy="14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Examples</a:t>
            </a:r>
            <a:endParaRPr/>
          </a:p>
        </p:txBody>
      </p:sp>
      <p:pic>
        <p:nvPicPr>
          <p:cNvPr id="296" name="Shape 2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33475"/>
            <a:ext cx="2951725" cy="37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Shape 2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5574" y="1633451"/>
            <a:ext cx="2903346" cy="37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Shape 2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2775" y="1634551"/>
            <a:ext cx="2903350" cy="3736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Shape 2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079900" y="1628550"/>
            <a:ext cx="2951725" cy="374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Conclusion</a:t>
            </a:r>
            <a:r>
              <a:rPr lang="es-ES" dirty="0"/>
              <a:t> </a:t>
            </a:r>
            <a:endParaRPr dirty="0"/>
          </a:p>
        </p:txBody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1141425" y="1842525"/>
            <a:ext cx="9762300" cy="26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 dirty="0"/>
              <a:t>The manipulation of the numeric data to show becomes easier. </a:t>
            </a:r>
            <a:r>
              <a:rPr lang="en-US" dirty="0"/>
              <a:t>This simplify the hardware. </a:t>
            </a:r>
          </a:p>
          <a:p>
            <a:pPr marL="3810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lang="en-US" dirty="0"/>
          </a:p>
          <a:p>
            <a:pPr marL="38100" indent="0">
              <a:buNone/>
            </a:pPr>
            <a:r>
              <a:rPr lang="en-US" dirty="0"/>
              <a:t>Difficulties:</a:t>
            </a:r>
          </a:p>
          <a:p>
            <a:pPr>
              <a:buFontTx/>
              <a:buChar char="-"/>
            </a:pPr>
            <a:r>
              <a:rPr lang="en-US" dirty="0"/>
              <a:t>understanding how the converter works.</a:t>
            </a:r>
          </a:p>
          <a:p>
            <a:pPr>
              <a:buFontTx/>
              <a:buChar char="-"/>
            </a:pPr>
            <a:r>
              <a:rPr lang="en-US" dirty="0"/>
              <a:t>choosing the clock to display the value of the 7-segment display.</a:t>
            </a:r>
          </a:p>
          <a:p>
            <a:pPr>
              <a:buFontTx/>
              <a:buChar char="-"/>
            </a:pPr>
            <a:r>
              <a:rPr lang="en-US" dirty="0"/>
              <a:t>problems with the device</a:t>
            </a:r>
            <a:endParaRPr lang="en-GB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>
          <a:xfrm>
            <a:off x="1416688" y="5674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lang="es-ES" sz="4800" b="1" i="0" u="sng" strike="noStrike" cap="none">
                <a:solidFill>
                  <a:schemeClr val="lt1"/>
                </a:solidFill>
              </a:rPr>
              <a:t>CONTENT</a:t>
            </a:r>
            <a:endParaRPr sz="4800" b="1" i="0" u="sng" strike="noStrike" cap="none">
              <a:solidFill>
                <a:schemeClr val="lt1"/>
              </a:solidFill>
            </a:endParaRPr>
          </a:p>
        </p:txBody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906050" y="1914350"/>
            <a:ext cx="3495000" cy="43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75"/>
              <a:buFont typeface="Arial"/>
              <a:buChar char="•"/>
            </a:pPr>
            <a:r>
              <a:rPr lang="es-ES" sz="222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Introduction</a:t>
            </a:r>
            <a:endParaRPr lang="es-ES" sz="2220" b="0" i="0" u="none" strike="noStrike" cap="none" dirty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2286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75"/>
              <a:buFont typeface="Arial"/>
              <a:buChar char="•"/>
            </a:pPr>
            <a:r>
              <a:rPr lang="es-ES" sz="2220" dirty="0" err="1"/>
              <a:t>Utility</a:t>
            </a:r>
            <a:r>
              <a:rPr lang="es-ES" sz="2220" dirty="0"/>
              <a:t> </a:t>
            </a:r>
            <a:r>
              <a:rPr lang="es-ES" sz="2220" dirty="0" err="1"/>
              <a:t>of</a:t>
            </a:r>
            <a:r>
              <a:rPr lang="es-ES" sz="2220" dirty="0"/>
              <a:t> BCD</a:t>
            </a:r>
            <a:endParaRPr dirty="0"/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75"/>
              <a:buFont typeface="Arial"/>
              <a:buChar char="•"/>
            </a:pPr>
            <a:r>
              <a:rPr lang="es-ES" sz="2220" dirty="0" err="1"/>
              <a:t>Theoretical</a:t>
            </a:r>
            <a:r>
              <a:rPr lang="es-ES" sz="2220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s-ES" sz="2220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Basis</a:t>
            </a:r>
            <a:endParaRPr dirty="0"/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75"/>
              <a:buFont typeface="Arial"/>
              <a:buChar char="•"/>
            </a:pPr>
            <a:r>
              <a:rPr lang="es-ES" sz="2220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Instruments </a:t>
            </a:r>
            <a:r>
              <a:rPr lang="es-ES" sz="2220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used</a:t>
            </a:r>
            <a:endParaRPr dirty="0"/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75"/>
              <a:buFont typeface="Arial"/>
              <a:buChar char="•"/>
            </a:pPr>
            <a:r>
              <a:rPr lang="es-ES" sz="2220" dirty="0" err="1"/>
              <a:t>Connection</a:t>
            </a:r>
            <a:r>
              <a:rPr lang="es-ES" sz="2220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s-ES" sz="2220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board</a:t>
            </a:r>
            <a:endParaRPr dirty="0"/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75"/>
              <a:buFont typeface="Arial"/>
              <a:buChar char="•"/>
            </a:pPr>
            <a:r>
              <a:rPr lang="es-ES" sz="2220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Implementation</a:t>
            </a:r>
            <a:endParaRPr dirty="0"/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75"/>
              <a:buFont typeface="Arial"/>
              <a:buChar char="•"/>
            </a:pPr>
            <a:r>
              <a:rPr lang="es-ES" sz="2220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Examples</a:t>
            </a:r>
            <a:endParaRPr dirty="0"/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75"/>
              <a:buFont typeface="Arial"/>
              <a:buChar char="•"/>
            </a:pPr>
            <a:r>
              <a:rPr lang="es-ES" sz="2220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Conclusion</a:t>
            </a:r>
            <a:endParaRPr dirty="0"/>
          </a:p>
          <a:p>
            <a:pPr marL="228600" marR="0" lvl="0" indent="-52387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75"/>
              <a:buFont typeface="Arial"/>
              <a:buNone/>
            </a:pPr>
            <a:endParaRPr sz="2220" b="0" i="0" u="none" strike="noStrike" cap="none" dirty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243" name="Shape 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700" y="1600600"/>
            <a:ext cx="4731350" cy="473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Introduction </a:t>
            </a:r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1592001" y="2249475"/>
            <a:ext cx="9455400" cy="35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1000"/>
              </a:spcBef>
              <a:spcAft>
                <a:spcPts val="0"/>
              </a:spcAft>
              <a:buSzPts val="3000"/>
              <a:buChar char="•"/>
            </a:pPr>
            <a:r>
              <a:rPr lang="es-ES"/>
              <a:t>Application: 16 bit Binary to 4 digit BCD converter</a:t>
            </a:r>
            <a:endParaRPr/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s-ES"/>
              <a:t>Objective: Visualization of Binary to BCD converter</a:t>
            </a:r>
            <a:endParaRPr/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s-ES"/>
              <a:t>Instruments used: </a:t>
            </a:r>
            <a:endParaRPr/>
          </a:p>
          <a:p>
            <a:pPr marL="914400" lvl="1" indent="-387350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s-ES"/>
              <a:t>CoolRunner-II CPLD starter board</a:t>
            </a:r>
            <a:endParaRPr/>
          </a:p>
          <a:p>
            <a:pPr marL="914400" lvl="1" indent="-387350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s-ES"/>
              <a:t>Expansion switches and LEDs  board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D41279-B61E-4239-91AC-A90A83B0D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Utility of BCD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9EF85C8-7404-4D77-8634-91037C0BB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097088"/>
            <a:ext cx="9905999" cy="3541714"/>
          </a:xfrm>
        </p:spPr>
        <p:txBody>
          <a:bodyPr/>
          <a:lstStyle/>
          <a:p>
            <a:r>
              <a:rPr lang="en-US" dirty="0"/>
              <a:t>Electronic systems where numeric values must be shown</a:t>
            </a:r>
          </a:p>
          <a:p>
            <a:pPr lvl="0" algn="just">
              <a:lnSpc>
                <a:spcPct val="110000"/>
              </a:lnSpc>
              <a:spcBef>
                <a:spcPts val="0"/>
              </a:spcBef>
            </a:pPr>
            <a:r>
              <a:rPr lang="en-US" dirty="0"/>
              <a:t>Some companies such as IBM used it in their products: </a:t>
            </a:r>
            <a:r>
              <a:rPr lang="es-ES" dirty="0"/>
              <a:t>IBM1620 and IBM 1400 </a:t>
            </a:r>
          </a:p>
        </p:txBody>
      </p:sp>
      <p:pic>
        <p:nvPicPr>
          <p:cNvPr id="4" name="Shape 306">
            <a:extLst>
              <a:ext uri="{FF2B5EF4-FFF2-40B4-BE49-F238E27FC236}">
                <a16:creationId xmlns:a16="http://schemas.microsoft.com/office/drawing/2014/main" id="{8A2ED0B9-4C9E-4B9D-BD48-C6FF6BE6628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84110" y="3629183"/>
            <a:ext cx="5220602" cy="26102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5666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Theoretical basis </a:t>
            </a:r>
            <a:endParaRPr/>
          </a:p>
        </p:txBody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1141404" y="2249475"/>
            <a:ext cx="6216900" cy="35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1000"/>
              </a:spcBef>
              <a:spcAft>
                <a:spcPts val="0"/>
              </a:spcAft>
              <a:buSzPts val="3000"/>
              <a:buChar char="•"/>
            </a:pPr>
            <a:r>
              <a:rPr lang="es-ES"/>
              <a:t>BCD: Binary -Coded Binary</a:t>
            </a:r>
            <a:endParaRPr/>
          </a:p>
          <a:p>
            <a:pPr marL="457200" lvl="0" indent="-4191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s-ES"/>
              <a:t>Only encodes ten digits from 0 to 9</a:t>
            </a:r>
            <a:endParaRPr/>
          </a:p>
          <a:p>
            <a:pPr marL="457200" lvl="0" indent="-4191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s-ES"/>
              <a:t>There are six invalid code words: 1010, </a:t>
            </a:r>
            <a:endParaRPr/>
          </a:p>
          <a:p>
            <a:pPr marL="0" lvl="0" indent="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1011, 1100, 1101, 1110, 1111</a:t>
            </a:r>
            <a:endParaRPr/>
          </a:p>
        </p:txBody>
      </p:sp>
      <p:pic>
        <p:nvPicPr>
          <p:cNvPr id="256" name="Shape 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8125" y="1749250"/>
            <a:ext cx="2621350" cy="389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Theoretical basis</a:t>
            </a:r>
            <a:endParaRPr/>
          </a:p>
        </p:txBody>
      </p:sp>
      <p:sp>
        <p:nvSpPr>
          <p:cNvPr id="262" name="Shape 262"/>
          <p:cNvSpPr txBox="1"/>
          <p:nvPr/>
        </p:nvSpPr>
        <p:spPr>
          <a:xfrm>
            <a:off x="5745175" y="2218125"/>
            <a:ext cx="5194500" cy="3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AutoNum type="arabicPeriod"/>
            </a:pPr>
            <a:r>
              <a:rPr lang="es-ES" sz="2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Shift the binary number to the left one bit</a:t>
            </a:r>
            <a:endParaRPr sz="240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457200" lvl="0" indent="-3810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AutoNum type="arabicPeriod"/>
            </a:pPr>
            <a:r>
              <a:rPr lang="es-ES" sz="2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If some of the digits has a value equal or higher than five, add three</a:t>
            </a:r>
            <a:endParaRPr sz="240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457200" lvl="0" indent="-3810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estrial"/>
              <a:buAutoNum type="arabicPeriod"/>
            </a:pPr>
            <a:r>
              <a:rPr lang="es-ES" sz="2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Repeat steps 1 and 2 the amounts of bits that the binary number that we want to convert.</a:t>
            </a:r>
            <a:endParaRPr sz="240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AEAAC8B0-DD75-4A85-AD78-2C8268560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925" y="1939509"/>
            <a:ext cx="5048250" cy="40481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Instruments used </a:t>
            </a:r>
            <a:endParaRPr/>
          </a:p>
        </p:txBody>
      </p:sp>
      <p:pic>
        <p:nvPicPr>
          <p:cNvPr id="269" name="Shape 2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425" y="2249625"/>
            <a:ext cx="5311950" cy="4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Shape 270"/>
          <p:cNvSpPr txBox="1"/>
          <p:nvPr/>
        </p:nvSpPr>
        <p:spPr>
          <a:xfrm>
            <a:off x="5910750" y="3016625"/>
            <a:ext cx="861900" cy="17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600">
                <a:solidFill>
                  <a:srgbClr val="FFFFFF"/>
                </a:solidFill>
              </a:rPr>
              <a:t>+</a:t>
            </a:r>
            <a:endParaRPr sz="9600">
              <a:solidFill>
                <a:srgbClr val="FFFFFF"/>
              </a:solidFill>
            </a:endParaRPr>
          </a:p>
        </p:txBody>
      </p:sp>
      <p:pic>
        <p:nvPicPr>
          <p:cNvPr id="271" name="Shape 271"/>
          <p:cNvPicPr preferRelativeResize="0"/>
          <p:nvPr/>
        </p:nvPicPr>
        <p:blipFill rotWithShape="1">
          <a:blip r:embed="rId4">
            <a:alphaModFix/>
          </a:blip>
          <a:srcRect l="15094" t="18781" r="14438" b="9394"/>
          <a:stretch/>
        </p:blipFill>
        <p:spPr>
          <a:xfrm rot="-5400000">
            <a:off x="7429388" y="1712362"/>
            <a:ext cx="3279375" cy="445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>
            <a:spLocks noGrp="1"/>
          </p:cNvSpPr>
          <p:nvPr>
            <p:ph type="title"/>
          </p:nvPr>
        </p:nvSpPr>
        <p:spPr>
          <a:xfrm>
            <a:off x="1143000" y="849704"/>
            <a:ext cx="9906000" cy="14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Connection</a:t>
            </a:r>
            <a:r>
              <a:rPr lang="es-ES" dirty="0"/>
              <a:t> </a:t>
            </a:r>
            <a:r>
              <a:rPr lang="es-ES" dirty="0" err="1"/>
              <a:t>board</a:t>
            </a:r>
            <a:endParaRPr dirty="0"/>
          </a:p>
        </p:txBody>
      </p:sp>
      <p:pic>
        <p:nvPicPr>
          <p:cNvPr id="277" name="Shape 2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9779" y="2328404"/>
            <a:ext cx="4232318" cy="27359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C726A562-B871-46EC-AB7F-55DE476E8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424" y="2542171"/>
            <a:ext cx="5713140" cy="21229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Implementation</a:t>
            </a:r>
            <a:endParaRPr dirty="0"/>
          </a:p>
        </p:txBody>
      </p:sp>
      <p:pic>
        <p:nvPicPr>
          <p:cNvPr id="283" name="Shape 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475" y="620162"/>
            <a:ext cx="6257800" cy="561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Shape 2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225" y="2489718"/>
            <a:ext cx="5145675" cy="1878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216</Words>
  <Application>Microsoft Office PowerPoint</Application>
  <PresentationFormat>Panorámica</PresentationFormat>
  <Paragraphs>43</Paragraphs>
  <Slides>12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5" baseType="lpstr">
      <vt:lpstr>Arial</vt:lpstr>
      <vt:lpstr>Questrial</vt:lpstr>
      <vt:lpstr>Circuito</vt:lpstr>
      <vt:lpstr>BINARY TO BCD CONVERTER WITH N BITS</vt:lpstr>
      <vt:lpstr>CONTENT</vt:lpstr>
      <vt:lpstr>Introduction </vt:lpstr>
      <vt:lpstr>Utility of BCD</vt:lpstr>
      <vt:lpstr>Theoretical basis </vt:lpstr>
      <vt:lpstr>Theoretical basis</vt:lpstr>
      <vt:lpstr>Instruments used </vt:lpstr>
      <vt:lpstr>Connection board</vt:lpstr>
      <vt:lpstr>Implementation</vt:lpstr>
      <vt:lpstr>Implementation</vt:lpstr>
      <vt:lpstr>Examples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BINARY TO BCD CONVERTER WITH N BITS</dc:title>
  <cp:lastModifiedBy>ALBA RUIZ GOMEZ</cp:lastModifiedBy>
  <cp:revision>1</cp:revision>
  <dcterms:modified xsi:type="dcterms:W3CDTF">2018-04-30T10:56:45Z</dcterms:modified>
</cp:coreProperties>
</file>